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7" r:id="rId2"/>
    <p:sldId id="272" r:id="rId3"/>
    <p:sldId id="273" r:id="rId4"/>
    <p:sldId id="274" r:id="rId5"/>
    <p:sldId id="267" r:id="rId6"/>
    <p:sldId id="266" r:id="rId7"/>
    <p:sldId id="269" r:id="rId8"/>
    <p:sldId id="268" r:id="rId9"/>
    <p:sldId id="265" r:id="rId10"/>
    <p:sldId id="275" r:id="rId11"/>
    <p:sldId id="279" r:id="rId12"/>
    <p:sldId id="280" r:id="rId13"/>
    <p:sldId id="281" r:id="rId14"/>
    <p:sldId id="277" r:id="rId15"/>
    <p:sldId id="276" r:id="rId16"/>
    <p:sldId id="278" r:id="rId17"/>
  </p:sldIdLst>
  <p:sldSz cx="9144000" cy="6858000" type="screen4x3"/>
  <p:notesSz cx="6669088" cy="9926638"/>
  <p:defaultTextStyle>
    <a:defPPr>
      <a:defRPr lang="nl-NL"/>
    </a:defPPr>
    <a:lvl1pPr algn="l" rtl="0" eaLnBrk="0" fontAlgn="base" hangingPunct="0">
      <a:spcBef>
        <a:spcPct val="20000"/>
      </a:spcBef>
      <a:spcAft>
        <a:spcPct val="0"/>
      </a:spcAft>
      <a:buChar char="»"/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»"/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»"/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»"/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»"/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CCFF"/>
    <a:srgbClr val="AECF21"/>
    <a:srgbClr val="91AC1C"/>
    <a:srgbClr val="2C2C88"/>
    <a:srgbClr val="2F2F8F"/>
    <a:srgbClr val="2B2B81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4624" autoAdjust="0"/>
  </p:normalViewPr>
  <p:slideViewPr>
    <p:cSldViewPr>
      <p:cViewPr>
        <p:scale>
          <a:sx n="70" d="100"/>
          <a:sy n="70" d="100"/>
        </p:scale>
        <p:origin x="-336" y="-58"/>
      </p:cViewPr>
      <p:guideLst>
        <p:guide orient="horz" pos="1152"/>
        <p:guide pos="2880"/>
      </p:guideLst>
    </p:cSldViewPr>
  </p:slideViewPr>
  <p:outlineViewPr>
    <p:cViewPr>
      <p:scale>
        <a:sx n="50" d="100"/>
        <a:sy n="50" d="100"/>
      </p:scale>
      <p:origin x="72" y="3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932" y="-102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latin typeface="Arial Rounded MT Bold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Arial Rounded MT Bold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latin typeface="Arial Rounded MT Bold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Arial Rounded MT Bold" pitchFamily="34" charset="0"/>
              </a:defRPr>
            </a:lvl1pPr>
          </a:lstStyle>
          <a:p>
            <a:pPr>
              <a:defRPr/>
            </a:pPr>
            <a:fld id="{97202F3C-B8C0-4BE2-BCDA-081754500C7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501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het opmaakprofiel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37CB7266-AD8F-4387-B6A2-B98A2D46D18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3602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638300" cy="4572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447800" y="152400"/>
            <a:ext cx="4762500" cy="45720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advTm="11552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2004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2004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1552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advTm="11552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advTm="11552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2C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6400800" cy="914400"/>
          </a:xfrm>
          <a:prstGeom prst="rect">
            <a:avLst/>
          </a:prstGeom>
          <a:noFill/>
          <a:ln w="9525">
            <a:solidFill>
              <a:srgbClr val="AECF2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Arial, 44 punts - vet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981200"/>
            <a:ext cx="6553200" cy="2743200"/>
          </a:xfrm>
          <a:prstGeom prst="rect">
            <a:avLst/>
          </a:prstGeom>
          <a:noFill/>
          <a:ln w="9525">
            <a:solidFill>
              <a:srgbClr val="AECF2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Arial, 32 punts - vet / schaduw</a:t>
            </a:r>
          </a:p>
          <a:p>
            <a:pPr lvl="1"/>
            <a:r>
              <a:rPr lang="nl-NL" smtClean="0"/>
              <a:t>idem, 28 punts - vet/schaduw</a:t>
            </a:r>
          </a:p>
          <a:p>
            <a:pPr lvl="2"/>
            <a:r>
              <a:rPr lang="nl-NL" smtClean="0"/>
              <a:t>idem, 24 punts - vet/schaduw</a:t>
            </a:r>
          </a:p>
          <a:p>
            <a:pPr lvl="3"/>
            <a:endParaRPr lang="nl-NL" smtClean="0"/>
          </a:p>
          <a:p>
            <a:pPr lvl="4"/>
            <a:endParaRPr lang="nl-NL" smtClean="0"/>
          </a:p>
        </p:txBody>
      </p:sp>
      <p:pic>
        <p:nvPicPr>
          <p:cNvPr id="1028" name="Picture 7" descr="AOCOOST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4478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AutoShape 9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019800"/>
            <a:ext cx="274638" cy="304800"/>
          </a:xfrm>
          <a:prstGeom prst="actionButtonBeginning">
            <a:avLst/>
          </a:prstGeom>
          <a:solidFill>
            <a:srgbClr val="AECF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3082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5410200"/>
            <a:ext cx="274638" cy="304800"/>
          </a:xfrm>
          <a:prstGeom prst="actionButtonBackPrevious">
            <a:avLst/>
          </a:prstGeom>
          <a:solidFill>
            <a:srgbClr val="AECF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3083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274638" cy="304800"/>
          </a:xfrm>
          <a:prstGeom prst="actionButtonForwardNext">
            <a:avLst/>
          </a:prstGeom>
          <a:solidFill>
            <a:srgbClr val="AECF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pic>
        <p:nvPicPr>
          <p:cNvPr id="1032" name="Picture 12" descr="logo aoc oost in blauwe balk"/>
          <p:cNvPicPr>
            <a:picLocks noChangeAspect="1" noChangeArrowheads="1"/>
          </p:cNvPicPr>
          <p:nvPr/>
        </p:nvPicPr>
        <p:blipFill>
          <a:blip r:embed="rId15" cstate="print"/>
          <a:srcRect r="91667"/>
          <a:stretch>
            <a:fillRect/>
          </a:stretch>
        </p:blipFill>
        <p:spPr bwMode="auto">
          <a:xfrm>
            <a:off x="0" y="0"/>
            <a:ext cx="144780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Tm="11552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CC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AECF2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241424"/>
            <a:ext cx="6408738" cy="2859088"/>
          </a:xfrm>
        </p:spPr>
        <p:txBody>
          <a:bodyPr/>
          <a:lstStyle/>
          <a:p>
            <a:pPr>
              <a:defRPr/>
            </a:pPr>
            <a:r>
              <a:rPr lang="nl-NL" sz="5000" i="1" dirty="0" smtClean="0">
                <a:solidFill>
                  <a:schemeClr val="bg1"/>
                </a:solidFill>
              </a:rPr>
              <a:t>Projectcyclus</a:t>
            </a:r>
            <a:r>
              <a:rPr lang="nl-NL" sz="5000" i="1" dirty="0" smtClean="0">
                <a:solidFill>
                  <a:srgbClr val="33CCFF"/>
                </a:solidFill>
              </a:rPr>
              <a:t/>
            </a:r>
            <a:br>
              <a:rPr lang="nl-NL" sz="5000" i="1" dirty="0" smtClean="0">
                <a:solidFill>
                  <a:srgbClr val="33CCFF"/>
                </a:solidFill>
              </a:rPr>
            </a:br>
            <a:endParaRPr lang="nl-NL" sz="5000" i="1" dirty="0" smtClean="0">
              <a:solidFill>
                <a:srgbClr val="33CC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6286500"/>
            <a:ext cx="6286500" cy="214313"/>
          </a:xfrm>
        </p:spPr>
        <p:txBody>
          <a:bodyPr/>
          <a:lstStyle/>
          <a:p>
            <a:r>
              <a:rPr lang="nl-NL" sz="3800" i="1" dirty="0" smtClean="0"/>
              <a:t>N44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403350" y="5589588"/>
            <a:ext cx="6408738" cy="457200"/>
          </a:xfrm>
          <a:prstGeom prst="rect">
            <a:avLst/>
          </a:prstGeom>
          <a:noFill/>
          <a:ln w="9525">
            <a:solidFill>
              <a:srgbClr val="AECF2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nl-NL" sz="2400" dirty="0" smtClean="0">
                <a:solidFill>
                  <a:schemeClr val="bg1"/>
                </a:solidFill>
              </a:rPr>
              <a:t>3 sept 2013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" y="2352675"/>
            <a:ext cx="3203575" cy="323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Omschrijf heel precies wat je wel en wat je niet op gaat leveren.</a:t>
            </a:r>
          </a:p>
          <a:p>
            <a:r>
              <a:rPr lang="nl-NL" dirty="0"/>
              <a:t>“Bereik”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9880059"/>
      </p:ext>
    </p:extLst>
  </p:cSld>
  <p:clrMapOvr>
    <a:masterClrMapping/>
  </p:clrMapOvr>
  <p:transition advTm="11552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 dirty="0"/>
              <a:t>Randvoorwaarden: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 smtClean="0"/>
              <a:t>alle </a:t>
            </a:r>
            <a:r>
              <a:rPr lang="nl-NL" i="1" dirty="0"/>
              <a:t>zaken waar je je van de opdrachtgever aan moet houden. Dit is een gegeven die je meekrijgt.</a:t>
            </a:r>
            <a:br>
              <a:rPr lang="nl-NL" i="1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0269014"/>
      </p:ext>
    </p:extLst>
  </p:cSld>
  <p:clrMapOvr>
    <a:masterClrMapping/>
  </p:clrMapOvr>
  <p:transition advTm="11552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 dirty="0"/>
              <a:t>Aannames: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 smtClean="0"/>
              <a:t>alle </a:t>
            </a:r>
            <a:r>
              <a:rPr lang="nl-NL" i="1" dirty="0"/>
              <a:t>zaken waar je van uitgaat als je deze klus gaat oppakken en uitvoeren. Je neemt aan dat het geregeld of bekend is.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1578803"/>
      </p:ext>
    </p:extLst>
  </p:cSld>
  <p:clrMapOvr>
    <a:masterClrMapping/>
  </p:clrMapOvr>
  <p:transition advTm="11552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Risico’s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Kans dat het misgaat</a:t>
            </a:r>
          </a:p>
          <a:p>
            <a:r>
              <a:rPr lang="nl-NL" dirty="0" smtClean="0"/>
              <a:t>Impact</a:t>
            </a:r>
          </a:p>
          <a:p>
            <a:r>
              <a:rPr lang="nl-NL" dirty="0" smtClean="0"/>
              <a:t>Beheersmaatregel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7792382"/>
      </p:ext>
    </p:extLst>
  </p:cSld>
  <p:clrMapOvr>
    <a:masterClrMapping/>
  </p:clrMapOvr>
  <p:transition advTm="11552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640960" cy="914400"/>
          </a:xfrm>
        </p:spPr>
        <p:txBody>
          <a:bodyPr/>
          <a:lstStyle/>
          <a:p>
            <a:r>
              <a:rPr lang="nl-NL" sz="3200" dirty="0" smtClean="0"/>
              <a:t/>
            </a:r>
            <a:br>
              <a:rPr lang="nl-NL" sz="3200" dirty="0" smtClean="0"/>
            </a:br>
            <a:r>
              <a:rPr lang="nl-NL" sz="3200" dirty="0" smtClean="0"/>
              <a:t>Voorwaarden voor het inleveren</a:t>
            </a:r>
            <a:br>
              <a:rPr lang="nl-NL" sz="3200" dirty="0" smtClean="0"/>
            </a:br>
            <a:r>
              <a:rPr lang="nl-NL" sz="3200" b="0" i="1" dirty="0" smtClean="0"/>
              <a:t>Het </a:t>
            </a:r>
            <a:r>
              <a:rPr lang="nl-NL" sz="3200" b="0" i="1" dirty="0"/>
              <a:t>projectvoorstel wordt alleen beoordeeld indien:</a:t>
            </a:r>
            <a:r>
              <a:rPr lang="nl-NL" sz="3200" dirty="0"/>
              <a:t/>
            </a:r>
            <a:br>
              <a:rPr lang="nl-NL" sz="3200" dirty="0"/>
            </a:b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3239616"/>
          </a:xfrm>
        </p:spPr>
        <p:txBody>
          <a:bodyPr/>
          <a:lstStyle/>
          <a:p>
            <a:pPr lvl="0"/>
            <a:r>
              <a:rPr lang="nl-NL" sz="2000" b="0" i="1" dirty="0" smtClean="0"/>
              <a:t>het </a:t>
            </a:r>
            <a:r>
              <a:rPr lang="nl-NL" sz="2000" b="0" i="1" dirty="0"/>
              <a:t>nagekeken en ondertekend is door de complete projectgroep;</a:t>
            </a:r>
            <a:endParaRPr lang="nl-NL" sz="2000" dirty="0"/>
          </a:p>
          <a:p>
            <a:pPr lvl="0"/>
            <a:r>
              <a:rPr lang="nl-NL" sz="2000" b="0" i="1" dirty="0"/>
              <a:t>het nagekeken en ondertekend is door de afdeling kwaliteitszorg van TGC;</a:t>
            </a:r>
            <a:endParaRPr lang="nl-NL" sz="2000" dirty="0"/>
          </a:p>
          <a:p>
            <a:pPr lvl="0"/>
            <a:r>
              <a:rPr lang="nl-NL" sz="2000" b="0" i="1" dirty="0"/>
              <a:t>alle aanwijzingen van de docenten (cursief) zijn weggehaald;</a:t>
            </a:r>
            <a:endParaRPr lang="nl-NL" sz="2000" dirty="0"/>
          </a:p>
          <a:p>
            <a:pPr lvl="0"/>
            <a:r>
              <a:rPr lang="nl-NL" sz="2000" b="0" i="1" dirty="0"/>
              <a:t>doelen en producten kloppend zijn met elkaar;</a:t>
            </a:r>
            <a:endParaRPr lang="nl-NL" sz="2000" dirty="0"/>
          </a:p>
          <a:p>
            <a:pPr lvl="0"/>
            <a:r>
              <a:rPr lang="nl-NL" sz="2000" b="0" i="1" dirty="0"/>
              <a:t>er een planning is toegevoegd (5.2);</a:t>
            </a:r>
            <a:endParaRPr lang="nl-NL" sz="2000" dirty="0"/>
          </a:p>
          <a:p>
            <a:pPr lvl="0"/>
            <a:r>
              <a:rPr lang="nl-NL" sz="2000" b="0" i="1" dirty="0"/>
              <a:t>er een goede beschrijving van de risico’s is gemaakt (3);</a:t>
            </a:r>
            <a:endParaRPr lang="nl-NL" sz="2000" dirty="0"/>
          </a:p>
          <a:p>
            <a:pPr lvl="0"/>
            <a:r>
              <a:rPr lang="nl-NL" sz="2000" b="0" i="1" dirty="0"/>
              <a:t>de kwaliteitsverwachting (5.4) goed omschreven is;</a:t>
            </a:r>
            <a:endParaRPr lang="nl-NL" sz="2000" dirty="0"/>
          </a:p>
          <a:p>
            <a:pPr lvl="0"/>
            <a:r>
              <a:rPr lang="nl-NL" sz="2000" b="0" i="1" dirty="0"/>
              <a:t>er op de eerste pagina minder dan 3 taalfouten staan.</a:t>
            </a:r>
            <a:endParaRPr lang="nl-NL" sz="2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024201"/>
      </p:ext>
    </p:extLst>
  </p:cSld>
  <p:clrMapOvr>
    <a:masterClrMapping/>
  </p:clrMapOvr>
  <p:transition advTm="11552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3455640"/>
          </a:xfrm>
        </p:spPr>
        <p:txBody>
          <a:bodyPr/>
          <a:lstStyle/>
          <a:p>
            <a:r>
              <a:rPr lang="nl-NL" dirty="0" smtClean="0"/>
              <a:t>Je hebt vorig jaar de </a:t>
            </a:r>
            <a:r>
              <a:rPr lang="nl-NL" dirty="0" err="1" smtClean="0"/>
              <a:t>PvB</a:t>
            </a:r>
            <a:r>
              <a:rPr lang="nl-NL" dirty="0" smtClean="0"/>
              <a:t> OM-2 gedaan.</a:t>
            </a:r>
          </a:p>
          <a:p>
            <a:r>
              <a:rPr lang="nl-NL" dirty="0" smtClean="0"/>
              <a:t>Maak het projectvoorstel voor jouw project op basis van het </a:t>
            </a:r>
            <a:r>
              <a:rPr lang="nl-NL" dirty="0" smtClean="0"/>
              <a:t>format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in </a:t>
            </a:r>
            <a:r>
              <a:rPr lang="nl-NL" dirty="0" err="1" smtClean="0"/>
              <a:t>Wikiwijs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Lever het projectvoorstel vandaag in via de </a:t>
            </a:r>
            <a:r>
              <a:rPr lang="nl-NL" dirty="0" err="1" smtClean="0"/>
              <a:t>inlevermap</a:t>
            </a:r>
            <a:endParaRPr lang="nl-NL" dirty="0" smtClean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348880"/>
            <a:ext cx="129222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9062465"/>
      </p:ext>
    </p:extLst>
  </p:cSld>
  <p:clrMapOvr>
    <a:masterClrMapping/>
  </p:clrMapOvr>
  <p:transition advTm="11552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Kijk goed naar de voorwaarden</a:t>
            </a:r>
          </a:p>
          <a:p>
            <a:r>
              <a:rPr lang="nl-NL" dirty="0"/>
              <a:t>Presenteer je projectvoorstel om 14:45 uur</a:t>
            </a:r>
            <a:r>
              <a:rPr lang="nl-NL" dirty="0" smtClean="0"/>
              <a:t>.</a:t>
            </a:r>
          </a:p>
          <a:p>
            <a:r>
              <a:rPr lang="nl-NL" dirty="0" smtClean="0"/>
              <a:t>Je mag in groepen van 2 werken </a:t>
            </a:r>
            <a:r>
              <a:rPr lang="nl-NL" sz="2400" dirty="0" smtClean="0"/>
              <a:t>(</a:t>
            </a:r>
            <a:r>
              <a:rPr lang="nl-NL" sz="2400" dirty="0" err="1" smtClean="0"/>
              <a:t>bijv</a:t>
            </a:r>
            <a:r>
              <a:rPr lang="nl-NL" sz="2400" dirty="0" smtClean="0"/>
              <a:t> als je nog geen OM2 gedaan hebt)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2814492"/>
      </p:ext>
    </p:extLst>
  </p:cSld>
  <p:clrMapOvr>
    <a:masterClrMapping/>
  </p:clrMapOvr>
  <p:transition advTm="11552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642"/>
            <a:ext cx="5760640" cy="6642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7009161"/>
      </p:ext>
    </p:extLst>
  </p:cSld>
  <p:clrMapOvr>
    <a:masterClrMapping/>
  </p:clrMapOvr>
  <p:transition advTm="11552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779"/>
            <a:ext cx="6408712" cy="6472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006072"/>
      </p:ext>
    </p:extLst>
  </p:cSld>
  <p:clrMapOvr>
    <a:masterClrMapping/>
  </p:clrMapOvr>
  <p:transition advTm="11552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2776"/>
            <a:ext cx="4316319" cy="433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085634"/>
      </p:ext>
    </p:extLst>
  </p:cSld>
  <p:clrMapOvr>
    <a:masterClrMapping/>
  </p:clrMapOvr>
  <p:transition advTm="11552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9115"/>
            <a:ext cx="9144000" cy="4708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1218200"/>
      </p:ext>
    </p:extLst>
  </p:cSld>
  <p:clrMapOvr>
    <a:masterClrMapping/>
  </p:clrMapOvr>
  <p:transition advTm="11552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212" y="0"/>
            <a:ext cx="4555044" cy="6939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1713804"/>
      </p:ext>
    </p:extLst>
  </p:cSld>
  <p:clrMapOvr>
    <a:masterClrMapping/>
  </p:clrMapOvr>
  <p:transition advTm="11552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7800" y="0"/>
            <a:ext cx="6400800" cy="908720"/>
          </a:xfrm>
        </p:spPr>
        <p:txBody>
          <a:bodyPr/>
          <a:lstStyle/>
          <a:p>
            <a:r>
              <a:rPr lang="nl-NL" dirty="0" smtClean="0"/>
              <a:t>Projectcyclus OM3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3599656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Projectvoorstel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Plan van Aanpak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Begroting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Offerte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Werkplanning</a:t>
            </a:r>
          </a:p>
          <a:p>
            <a:pPr algn="ctr">
              <a:buFont typeface="Wingdings"/>
              <a:buChar char="à"/>
            </a:pPr>
            <a:r>
              <a:rPr lang="nl-NL" dirty="0" smtClean="0">
                <a:solidFill>
                  <a:schemeClr val="bg1"/>
                </a:solidFill>
                <a:sym typeface="Wingdings" pitchFamily="2" charset="2"/>
              </a:rPr>
              <a:t>GO / NO GO </a:t>
            </a:r>
          </a:p>
          <a:p>
            <a:r>
              <a:rPr lang="nl-NL" dirty="0" smtClean="0">
                <a:solidFill>
                  <a:schemeClr val="bg1"/>
                </a:solidFill>
                <a:sym typeface="Wingdings" pitchFamily="2" charset="2"/>
              </a:rPr>
              <a:t>Uitvoering (logboek, budgetbewaking)</a:t>
            </a:r>
          </a:p>
          <a:p>
            <a:r>
              <a:rPr lang="nl-NL" dirty="0" smtClean="0">
                <a:solidFill>
                  <a:schemeClr val="bg1"/>
                </a:solidFill>
                <a:sym typeface="Wingdings" pitchFamily="2" charset="2"/>
              </a:rPr>
              <a:t>Nacalculatie  en evaluatie (</a:t>
            </a:r>
            <a:r>
              <a:rPr lang="nl-NL" dirty="0" err="1" smtClean="0">
                <a:solidFill>
                  <a:schemeClr val="bg1"/>
                </a:solidFill>
                <a:sym typeface="Wingdings" pitchFamily="2" charset="2"/>
              </a:rPr>
              <a:t>lessons</a:t>
            </a:r>
            <a:r>
              <a:rPr lang="nl-N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sym typeface="Wingdings" pitchFamily="2" charset="2"/>
              </a:rPr>
              <a:t>learned</a:t>
            </a:r>
            <a:r>
              <a:rPr lang="nl-NL" dirty="0" smtClean="0">
                <a:solidFill>
                  <a:schemeClr val="bg1"/>
                </a:solidFill>
                <a:sym typeface="Wingdings" pitchFamily="2" charset="2"/>
              </a:rPr>
              <a:t>) </a:t>
            </a: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  <a:sym typeface="Wingdings" pitchFamily="2" charset="2"/>
              </a:rPr>
              <a:t> volgende project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1208185"/>
      </p:ext>
    </p:extLst>
  </p:cSld>
  <p:clrMapOvr>
    <a:masterClrMapping/>
  </p:clrMapOvr>
  <p:transition advTm="11552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5714275"/>
      </p:ext>
    </p:extLst>
  </p:cSld>
  <p:clrMapOvr>
    <a:masterClrMapping/>
  </p:clrMapOvr>
  <p:transition advTm="11552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Projectvoorstel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 smtClean="0"/>
              <a:t>Doel: </a:t>
            </a:r>
          </a:p>
          <a:p>
            <a:pPr marL="0" indent="0">
              <a:buNone/>
            </a:pPr>
            <a:r>
              <a:rPr lang="nl-NL" i="1" dirty="0" smtClean="0"/>
              <a:t>in </a:t>
            </a:r>
            <a:r>
              <a:rPr lang="nl-NL" i="1" dirty="0"/>
              <a:t>een vroeg stadium heel duidelijk </a:t>
            </a:r>
            <a:r>
              <a:rPr lang="nl-NL" i="1" dirty="0" smtClean="0"/>
              <a:t> </a:t>
            </a:r>
            <a:r>
              <a:rPr lang="nl-NL" i="1" dirty="0"/>
              <a:t>krijgen wat het project precies inhoudt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8283006"/>
      </p:ext>
    </p:extLst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|1.5|1.|1.|2.|1."/>
</p:tagLst>
</file>

<file path=ppt/theme/theme1.xml><?xml version="1.0" encoding="utf-8"?>
<a:theme xmlns:a="http://schemas.openxmlformats.org/drawingml/2006/main" name="Demo_KISS Open dag">
  <a:themeElements>
    <a:clrScheme name="Demo_KISS Open da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mo_KISS Open da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»"/>
          <a:tabLst/>
          <a:defRPr kumimoji="0" lang="nl-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»"/>
          <a:tabLst/>
          <a:defRPr kumimoji="0" lang="nl-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mo_KISS Open da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_KISS Open da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mo_KISS Open da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_KISS Open da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_KISS Open da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_KISS Open da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_KISS Open da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5690</TotalTime>
  <Words>258</Words>
  <Application>Microsoft Office PowerPoint</Application>
  <PresentationFormat>Diavoorstelling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Demo_KISS Open dag</vt:lpstr>
      <vt:lpstr>Projectcyclus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Projectcyclus OM3</vt:lpstr>
      <vt:lpstr>PowerPoint-presentatie</vt:lpstr>
      <vt:lpstr>Projectvoorstel</vt:lpstr>
      <vt:lpstr>PowerPoint-presentatie</vt:lpstr>
      <vt:lpstr>Randvoorwaarden: </vt:lpstr>
      <vt:lpstr>Aannames:</vt:lpstr>
      <vt:lpstr>Risico’s </vt:lpstr>
      <vt:lpstr> Voorwaarden voor het inleveren Het projectvoorstel wordt alleen beoordeeld indien: </vt:lpstr>
      <vt:lpstr>Opdracht</vt:lpstr>
      <vt:lpstr>Aan de slag!</vt:lpstr>
    </vt:vector>
  </TitlesOfParts>
  <Manager>C.J.M. Snippert</Manager>
  <Company>AOC Oost Almelo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Leerlingen stichting</dc:title>
  <dc:creator>Edwin Vos</dc:creator>
  <cp:lastModifiedBy>Dick van der Neut</cp:lastModifiedBy>
  <cp:revision>314</cp:revision>
  <cp:lastPrinted>2001-11-01T14:44:47Z</cp:lastPrinted>
  <dcterms:created xsi:type="dcterms:W3CDTF">2004-01-15T11:04:13Z</dcterms:created>
  <dcterms:modified xsi:type="dcterms:W3CDTF">2013-09-02T19:46:19Z</dcterms:modified>
  <cp:category>PR</cp:category>
</cp:coreProperties>
</file>